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</a:t>
            </a:r>
            <a:r>
              <a:rPr lang="ru-RU" dirty="0" err="1" smtClean="0"/>
              <a:t>оциальная</a:t>
            </a:r>
            <a:r>
              <a:rPr lang="ru-RU" dirty="0" smtClean="0"/>
              <a:t> практика 4-б класса к </a:t>
            </a:r>
            <a:r>
              <a:rPr lang="ru-RU" dirty="0" err="1" smtClean="0"/>
              <a:t>киноуроку</a:t>
            </a:r>
            <a:r>
              <a:rPr lang="ru-RU" dirty="0" smtClean="0"/>
              <a:t> «За руку с Богом»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МОУ Школа № 32 г. Черемхово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ьбина\Desktop\Скриншоты соцпрактики\Screenshot_20221015-063010_Vib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7630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ьбина\Desktop\Скриншоты соцпрактики\Screenshot_20221015-063020_Vib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315200" cy="853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Просмотрев фильм, обобщили в коллаже творческих работ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46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6278562"/>
          </a:xfrm>
        </p:spPr>
        <p:txBody>
          <a:bodyPr>
            <a:normAutofit/>
          </a:bodyPr>
          <a:lstStyle/>
          <a:p>
            <a:r>
              <a:rPr lang="ru-RU" dirty="0" smtClean="0"/>
              <a:t>Активными учащимися были: Кривокорытова Лиза, Мельников Кирилл, Кимеева Рита и др.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5982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05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Составили синквейн по фильму, выполнили творческие рисунки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781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4068762"/>
          </a:xfrm>
        </p:spPr>
        <p:txBody>
          <a:bodyPr>
            <a:normAutofit/>
          </a:bodyPr>
          <a:lstStyle/>
          <a:p>
            <a:r>
              <a:rPr lang="ru-RU" dirty="0" smtClean="0"/>
              <a:t>Девочки класса занимаются посадкой рассады</a:t>
            </a:r>
            <a:endParaRPr lang="ru-RU" dirty="0"/>
          </a:p>
        </p:txBody>
      </p:sp>
      <p:pic>
        <p:nvPicPr>
          <p:cNvPr id="6146" name="Picture 2" descr="C:\Users\Альбина\Desktop\соцпрак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343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Приготовили рассаду для школьной клумбы</a:t>
            </a:r>
            <a:endParaRPr lang="ru-RU" dirty="0"/>
          </a:p>
        </p:txBody>
      </p:sp>
      <p:pic>
        <p:nvPicPr>
          <p:cNvPr id="5122" name="Picture 2" descr="C:\Users\Альбина\Desktop\горшкова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553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ьбина\Desktop\Скриншоты соцпрактики\Screenshot_20221015-061204_Vib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-457200"/>
            <a:ext cx="4800600" cy="784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ьбина\Desktop\Скриншоты соцпрактики\Screenshot_20221015-061220_Vib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-304800"/>
            <a:ext cx="3886200" cy="784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61</Words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Cоциальная практика 4-б класса к киноуроку «За руку с Богом»</vt:lpstr>
      <vt:lpstr>Просмотрев фильм, обобщили в коллаже творческих работ</vt:lpstr>
      <vt:lpstr>Активными учащимися были: Кривокорытова Лиза, Мельников Кирилл, Кимеева Рита и др.</vt:lpstr>
      <vt:lpstr>Слайд 4</vt:lpstr>
      <vt:lpstr>Составили синквейн по фильму, выполнили творческие рисунки</vt:lpstr>
      <vt:lpstr>Девочки класса занимаются посадкой рассады</vt:lpstr>
      <vt:lpstr>Приготовили рассаду для школьной клумбы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Альбина</cp:lastModifiedBy>
  <cp:revision>6</cp:revision>
  <dcterms:created xsi:type="dcterms:W3CDTF">2022-09-14T13:53:31Z</dcterms:created>
  <dcterms:modified xsi:type="dcterms:W3CDTF">2022-10-14T23:49:48Z</dcterms:modified>
</cp:coreProperties>
</file>